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59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34" y="10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C100-0D4D-4D35-BA38-D6D9D133CA4A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D653F-B09B-4ADD-894D-DF9EEC4C6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61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C100-0D4D-4D35-BA38-D6D9D133CA4A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D653F-B09B-4ADD-894D-DF9EEC4C6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661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C100-0D4D-4D35-BA38-D6D9D133CA4A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D653F-B09B-4ADD-894D-DF9EEC4C6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9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C100-0D4D-4D35-BA38-D6D9D133CA4A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D653F-B09B-4ADD-894D-DF9EEC4C6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772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C100-0D4D-4D35-BA38-D6D9D133CA4A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D653F-B09B-4ADD-894D-DF9EEC4C6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340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C100-0D4D-4D35-BA38-D6D9D133CA4A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D653F-B09B-4ADD-894D-DF9EEC4C6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000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C100-0D4D-4D35-BA38-D6D9D133CA4A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D653F-B09B-4ADD-894D-DF9EEC4C6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17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C100-0D4D-4D35-BA38-D6D9D133CA4A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D653F-B09B-4ADD-894D-DF9EEC4C6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449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C100-0D4D-4D35-BA38-D6D9D133CA4A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D653F-B09B-4ADD-894D-DF9EEC4C6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08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C100-0D4D-4D35-BA38-D6D9D133CA4A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D653F-B09B-4ADD-894D-DF9EEC4C6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718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C100-0D4D-4D35-BA38-D6D9D133CA4A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D653F-B09B-4ADD-894D-DF9EEC4C6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54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0C100-0D4D-4D35-BA38-D6D9D133CA4A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D653F-B09B-4ADD-894D-DF9EEC4C6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062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i.ytimg.com/vi/9kgZSNnghfk/hqdefault.jpg" TargetMode="External"/><Relationship Id="rId3" Type="http://schemas.openxmlformats.org/officeDocument/2006/relationships/hyperlink" Target="http://www.nlcafe.hu/sztarok/20150409/karoly-herceg-kamilla-hazassag/" TargetMode="External"/><Relationship Id="rId7" Type="http://schemas.openxmlformats.org/officeDocument/2006/relationships/hyperlink" Target="https://s-media-cache-ak0.pinimg.com/originals/e4/ef/dc/e4efdcbdbe5b6624d12711f18ea009aa.jpg" TargetMode="External"/><Relationship Id="rId2" Type="http://schemas.openxmlformats.org/officeDocument/2006/relationships/hyperlink" Target="http://www.femina.hu/vilagsztar/kiralyicsala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lc.p3k.hu/data/cikk/18/171876/7.jpg" TargetMode="External"/><Relationship Id="rId5" Type="http://schemas.openxmlformats.org/officeDocument/2006/relationships/hyperlink" Target="https://www.femcafe.hu/sites/default/files/styles/fb_landscape/public/images2016/cikkek/margithercegno_pinterest_com_980x480.jpg" TargetMode="External"/><Relationship Id="rId4" Type="http://schemas.openxmlformats.org/officeDocument/2006/relationships/hyperlink" Target="https://68.media.tumblr.com/ad809399dccc8b17bd9c7b2eb4f410dd/tumblr_mf2x7iARV11qgyjeoo1_1280.jpg" TargetMode="External"/><Relationship Id="rId9" Type="http://schemas.openxmlformats.org/officeDocument/2006/relationships/hyperlink" Target="http://www.nydailynews.com/entertainment/gossip/prince-harry-overcame-nazi-outfit-flap-article-1.2727032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Királyi házak és botrányaik 1900-tól napjainkig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Ronczyk Anna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68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09" y="115744"/>
            <a:ext cx="10515600" cy="513416"/>
          </a:xfrm>
        </p:spPr>
        <p:txBody>
          <a:bodyPr>
            <a:normAutofit fontScale="90000"/>
          </a:bodyPr>
          <a:lstStyle/>
          <a:p>
            <a:r>
              <a:rPr lang="hu-HU" dirty="0"/>
              <a:t>Az angol királyi ház botrányai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4376"/>
            <a:ext cx="10515600" cy="5002587"/>
          </a:xfrm>
        </p:spPr>
        <p:txBody>
          <a:bodyPr/>
          <a:lstStyle/>
          <a:p>
            <a:r>
              <a:rPr lang="hu-HU" dirty="0" smtClean="0"/>
              <a:t>Dianát mindenhova követték a paparazzik</a:t>
            </a:r>
          </a:p>
          <a:p>
            <a:r>
              <a:rPr lang="hu-HU" dirty="0" smtClean="0"/>
              <a:t>Nem volt nyugtuk</a:t>
            </a:r>
          </a:p>
          <a:p>
            <a:r>
              <a:rPr lang="hu-HU" dirty="0" smtClean="0"/>
              <a:t>Pihenés, elutaztak a Francia riviérára egy tehetős üzletember fiával</a:t>
            </a:r>
          </a:p>
          <a:p>
            <a:r>
              <a:rPr lang="hu-HU" dirty="0" smtClean="0"/>
              <a:t>Külföldön is paparazzik követték</a:t>
            </a:r>
          </a:p>
          <a:p>
            <a:r>
              <a:rPr lang="hu-HU" dirty="0" smtClean="0"/>
              <a:t>Párizsban egy hotelből akartak kimenekülni,</a:t>
            </a:r>
            <a:br>
              <a:rPr lang="hu-HU" dirty="0" smtClean="0"/>
            </a:br>
            <a:r>
              <a:rPr lang="hu-HU" dirty="0" smtClean="0"/>
              <a:t> aminek autós üldözés lett a vége</a:t>
            </a:r>
          </a:p>
          <a:p>
            <a:r>
              <a:rPr lang="hu-HU" dirty="0" smtClean="0"/>
              <a:t>Diana meghalt az autóbalesetben</a:t>
            </a:r>
          </a:p>
          <a:p>
            <a:r>
              <a:rPr lang="hu-HU" dirty="0" smtClean="0"/>
              <a:t>Egész Anglia gyászol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350" y="2846648"/>
            <a:ext cx="3541395" cy="2655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064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13747"/>
            <a:ext cx="10515600" cy="1325563"/>
          </a:xfrm>
        </p:spPr>
        <p:txBody>
          <a:bodyPr/>
          <a:lstStyle/>
          <a:p>
            <a:r>
              <a:rPr lang="hu-HU" dirty="0"/>
              <a:t>Az angol királyi ház botrányai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527" y="101181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3200" u="sng" dirty="0" smtClean="0"/>
              <a:t>Vilmos és Harry herceg</a:t>
            </a:r>
          </a:p>
          <a:p>
            <a:r>
              <a:rPr lang="hu-HU" dirty="0" smtClean="0"/>
              <a:t>Bulik</a:t>
            </a:r>
          </a:p>
          <a:p>
            <a:r>
              <a:rPr lang="hu-HU" dirty="0" smtClean="0"/>
              <a:t>Mértéktartás hiánya</a:t>
            </a:r>
          </a:p>
          <a:p>
            <a:r>
              <a:rPr lang="hu-HU" dirty="0" smtClean="0"/>
              <a:t>Harry nácinak öltözött</a:t>
            </a:r>
          </a:p>
          <a:p>
            <a:pPr marL="0" indent="0">
              <a:buNone/>
            </a:pPr>
            <a:endParaRPr lang="hu-HU" dirty="0" smtClean="0"/>
          </a:p>
          <a:p>
            <a:endParaRPr lang="hu-HU" dirty="0" smtClean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2342" y="1668231"/>
            <a:ext cx="5321185" cy="39982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36468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Forrásjegyzék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hu-HU" dirty="0" smtClean="0"/>
          </a:p>
          <a:p>
            <a:r>
              <a:rPr lang="hu-HU" dirty="0"/>
              <a:t>Brenda Ralph Lewis – Anglia királyai és királynői – gyilkosság, árulás és házasságtörés 1066-tól napjainkig</a:t>
            </a:r>
            <a:endParaRPr lang="en-US" dirty="0"/>
          </a:p>
          <a:p>
            <a:r>
              <a:rPr lang="hu-HU" dirty="0"/>
              <a:t>[2] Valner Marietta (2007): Az angol király család legnagyobb botrányai -</a:t>
            </a:r>
            <a:r>
              <a:rPr lang="hu-HU" u="sng" dirty="0">
                <a:hlinkClick r:id="rId2"/>
              </a:rPr>
              <a:t>http://www.femina.hu/vilagsztar/kiralyicsalad</a:t>
            </a:r>
            <a:r>
              <a:rPr lang="hu-HU" dirty="0"/>
              <a:t/>
            </a:r>
            <a:br>
              <a:rPr lang="hu-HU" dirty="0"/>
            </a:br>
            <a:r>
              <a:rPr lang="hu-HU" dirty="0"/>
              <a:t>Femina.hu – Letöltve: 2017. 03.20.</a:t>
            </a:r>
            <a:endParaRPr lang="en-US" dirty="0"/>
          </a:p>
          <a:p>
            <a:r>
              <a:rPr lang="hu-HU" dirty="0"/>
              <a:t>[3] Zoratti Adrienn (2015): Egy házasság, amire 35 évig vártak – 10 fotó a 10 éve házas Károly hercegről és Kamilla hercegnéről </a:t>
            </a:r>
            <a:r>
              <a:rPr lang="hu-HU" u="sng" dirty="0">
                <a:hlinkClick r:id="rId3"/>
              </a:rPr>
              <a:t>http://www.nlcafe.hu/sztarok/20150409/karoly-herceg-kamilla-hazassag/</a:t>
            </a:r>
            <a:r>
              <a:rPr lang="hu-HU" dirty="0"/>
              <a:t/>
            </a:r>
            <a:br>
              <a:rPr lang="hu-HU" dirty="0"/>
            </a:br>
            <a:r>
              <a:rPr lang="hu-HU" dirty="0"/>
              <a:t>Nlcafe.hu – Letöltve: 2017. 03. 20.</a:t>
            </a:r>
            <a:endParaRPr lang="en-US" dirty="0"/>
          </a:p>
          <a:p>
            <a:r>
              <a:rPr lang="hu-HU" dirty="0"/>
              <a:t>Ábrajegyzék:</a:t>
            </a:r>
            <a:endParaRPr lang="en-US" dirty="0"/>
          </a:p>
          <a:p>
            <a:r>
              <a:rPr lang="en-US" i="1" dirty="0"/>
              <a:t>1.: </a:t>
            </a:r>
            <a:r>
              <a:rPr lang="en-US" i="1" u="sng" dirty="0">
                <a:hlinkClick r:id="rId4"/>
              </a:rPr>
              <a:t>https://68.media.tumblr.com/ad809399dccc8b17bd9c7b2eb4f410dd/tumblr_mf2x7iARV11qgyjeoo1_1280.jpg</a:t>
            </a:r>
            <a:endParaRPr lang="en-US" i="1" dirty="0"/>
          </a:p>
          <a:p>
            <a:r>
              <a:rPr lang="hu-HU" i="1" dirty="0" smtClean="0"/>
              <a:t>2.: </a:t>
            </a:r>
            <a:r>
              <a:rPr lang="hu-HU" dirty="0">
                <a:hlinkClick r:id="rId5"/>
              </a:rPr>
              <a:t>https://www.femcafe.hu/sites/default/files/styles/fb_landscape/public/images2016/cikkek/margithercegno_pinterest_com_980x480.jpg</a:t>
            </a:r>
            <a:endParaRPr lang="hu-HU" dirty="0"/>
          </a:p>
          <a:p>
            <a:r>
              <a:rPr lang="hu-HU" i="1" dirty="0" smtClean="0"/>
              <a:t>3,: </a:t>
            </a:r>
            <a:r>
              <a:rPr lang="hu-HU" dirty="0">
                <a:hlinkClick r:id="rId6"/>
              </a:rPr>
              <a:t>http://nlc.p3k.hu/data/cikk/18/171876/7.jpg</a:t>
            </a:r>
            <a:endParaRPr lang="hu-HU" i="1" dirty="0" smtClean="0"/>
          </a:p>
          <a:p>
            <a:r>
              <a:rPr lang="hu-HU" i="1" dirty="0" smtClean="0"/>
              <a:t>4</a:t>
            </a:r>
            <a:r>
              <a:rPr lang="en-US" i="1" dirty="0" smtClean="0"/>
              <a:t>.:  </a:t>
            </a:r>
            <a:r>
              <a:rPr lang="en-US" i="1" u="sng" dirty="0">
                <a:hlinkClick r:id="rId7"/>
              </a:rPr>
              <a:t>https://s-media-cache-ak0.pinimg.com/originals/e4/ef/dc/e4efdcbdbe5b6624d12711f18ea009aa.jpg</a:t>
            </a:r>
            <a:endParaRPr lang="en-US" i="1" dirty="0"/>
          </a:p>
          <a:p>
            <a:r>
              <a:rPr lang="hu-HU" i="1" dirty="0" smtClean="0"/>
              <a:t>5.:</a:t>
            </a:r>
            <a:r>
              <a:rPr lang="hu-HU" i="1" u="sng" dirty="0">
                <a:hlinkClick r:id="rId8"/>
              </a:rPr>
              <a:t>https://i.ytimg.com/vi/9kgZSNnghfk/hqdefault.jpg</a:t>
            </a:r>
            <a:endParaRPr lang="en-US" dirty="0"/>
          </a:p>
          <a:p>
            <a:r>
              <a:rPr lang="hu-HU" i="1" dirty="0"/>
              <a:t>6</a:t>
            </a:r>
            <a:r>
              <a:rPr lang="en-US" i="1" dirty="0" smtClean="0"/>
              <a:t>.: </a:t>
            </a:r>
            <a:r>
              <a:rPr lang="en-US" i="1" u="sng" dirty="0">
                <a:hlinkClick r:id="rId9"/>
              </a:rPr>
              <a:t>http://www.nydailynews.com/entertainment/gossip/prince-harry-overcame-nazi-outfit-flap-article-1.2727032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976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Köszönöm a figyelmet!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713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Botr</a:t>
            </a:r>
            <a:r>
              <a:rPr lang="hu-HU" dirty="0" smtClean="0"/>
              <a:t>ányok akkor és most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hu-HU" dirty="0" smtClean="0"/>
              <a:t>Középkorban</a:t>
            </a:r>
          </a:p>
          <a:p>
            <a:r>
              <a:rPr lang="hu-HU" dirty="0" smtClean="0"/>
              <a:t> Vallási botrányok</a:t>
            </a:r>
          </a:p>
          <a:p>
            <a:r>
              <a:rPr lang="hu-HU" dirty="0" smtClean="0"/>
              <a:t>Szeretők tartása, fattyak születése</a:t>
            </a:r>
          </a:p>
          <a:p>
            <a:r>
              <a:rPr lang="hu-HU" dirty="0" smtClean="0"/>
              <a:t>Tiltott szerelmek, nem rangbeli szerelem</a:t>
            </a:r>
          </a:p>
          <a:p>
            <a:endParaRPr lang="hu-HU" dirty="0"/>
          </a:p>
          <a:p>
            <a:pPr>
              <a:buFont typeface="Wingdings" panose="05000000000000000000" pitchFamily="2" charset="2"/>
              <a:buChar char="Ø"/>
            </a:pPr>
            <a:r>
              <a:rPr lang="hu-HU" dirty="0" smtClean="0"/>
              <a:t>1900-tól</a:t>
            </a:r>
          </a:p>
          <a:p>
            <a:r>
              <a:rPr lang="hu-HU" dirty="0" smtClean="0"/>
              <a:t>Szerelem vagy trón?</a:t>
            </a:r>
          </a:p>
          <a:p>
            <a:r>
              <a:rPr lang="hu-HU" dirty="0" smtClean="0"/>
              <a:t>Szerelmi viszonyok, szeretők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00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30620"/>
            <a:ext cx="10515600" cy="1325563"/>
          </a:xfrm>
        </p:spPr>
        <p:txBody>
          <a:bodyPr/>
          <a:lstStyle/>
          <a:p>
            <a:r>
              <a:rPr lang="hu-HU" dirty="0" smtClean="0"/>
              <a:t>Az angol </a:t>
            </a:r>
            <a:r>
              <a:rPr lang="hu-HU" dirty="0" smtClean="0"/>
              <a:t>királyi ház botrányai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3727" y="128529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4000" u="sng" dirty="0" smtClean="0">
                <a:latin typeface="+mj-lt"/>
              </a:rPr>
              <a:t>VI. </a:t>
            </a:r>
            <a:r>
              <a:rPr lang="en-US" sz="4000" u="sng" dirty="0" err="1" smtClean="0">
                <a:latin typeface="+mj-lt"/>
              </a:rPr>
              <a:t>György</a:t>
            </a:r>
            <a:r>
              <a:rPr lang="en-US" sz="4000" u="sng" dirty="0" smtClean="0">
                <a:latin typeface="+mj-lt"/>
              </a:rPr>
              <a:t> </a:t>
            </a:r>
            <a:r>
              <a:rPr lang="en-US" sz="4000" u="sng" dirty="0" err="1" smtClean="0">
                <a:latin typeface="+mj-lt"/>
              </a:rPr>
              <a:t>és</a:t>
            </a:r>
            <a:r>
              <a:rPr lang="en-US" sz="4000" u="sng" dirty="0" smtClean="0">
                <a:latin typeface="+mj-lt"/>
              </a:rPr>
              <a:t> Edward</a:t>
            </a:r>
            <a:endParaRPr lang="hu-HU" sz="4000" u="sng" dirty="0" smtClean="0">
              <a:latin typeface="+mj-lt"/>
            </a:endParaRPr>
          </a:p>
          <a:p>
            <a:r>
              <a:rPr lang="hu-HU" dirty="0" smtClean="0">
                <a:latin typeface="+mj-lt"/>
              </a:rPr>
              <a:t>Születési sorrend</a:t>
            </a:r>
          </a:p>
          <a:p>
            <a:r>
              <a:rPr lang="hu-HU" dirty="0" smtClean="0">
                <a:latin typeface="+mj-lt"/>
              </a:rPr>
              <a:t>Trón: Edwardé lenne</a:t>
            </a:r>
          </a:p>
          <a:p>
            <a:r>
              <a:rPr lang="hu-HU" dirty="0" smtClean="0">
                <a:latin typeface="+mj-lt"/>
              </a:rPr>
              <a:t>Szerelem szerepe</a:t>
            </a:r>
          </a:p>
          <a:p>
            <a:r>
              <a:rPr lang="en-US" dirty="0" smtClean="0">
                <a:latin typeface="+mj-lt"/>
              </a:rPr>
              <a:t>Edward </a:t>
            </a:r>
            <a:r>
              <a:rPr lang="hu-HU" dirty="0" smtClean="0">
                <a:latin typeface="+mj-lt"/>
              </a:rPr>
              <a:t>botrányos élete,</a:t>
            </a:r>
          </a:p>
          <a:p>
            <a:r>
              <a:rPr lang="hu-HU" dirty="0" smtClean="0">
                <a:latin typeface="+mj-lt"/>
              </a:rPr>
              <a:t>Szeretők</a:t>
            </a:r>
          </a:p>
          <a:p>
            <a:r>
              <a:rPr lang="hu-HU" dirty="0" smtClean="0">
                <a:latin typeface="+mj-lt"/>
              </a:rPr>
              <a:t>Wallis és Edward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3663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91" y="-216766"/>
            <a:ext cx="10515600" cy="1325563"/>
          </a:xfrm>
        </p:spPr>
        <p:txBody>
          <a:bodyPr/>
          <a:lstStyle/>
          <a:p>
            <a:r>
              <a:rPr lang="hu-HU" dirty="0" smtClean="0"/>
              <a:t>Az angol </a:t>
            </a:r>
            <a:r>
              <a:rPr lang="hu-HU" dirty="0"/>
              <a:t>királyi ház botrányai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546" y="1520971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 smtClean="0"/>
              <a:t>Wallis és Edward</a:t>
            </a:r>
          </a:p>
          <a:p>
            <a:r>
              <a:rPr lang="hu-HU" dirty="0" smtClean="0"/>
              <a:t>Wallis férjes asszony</a:t>
            </a:r>
          </a:p>
          <a:p>
            <a:r>
              <a:rPr lang="hu-HU" dirty="0" smtClean="0"/>
              <a:t>Válást nem nézték jó szemmel</a:t>
            </a:r>
          </a:p>
          <a:p>
            <a:r>
              <a:rPr lang="hu-HU" dirty="0" smtClean="0"/>
              <a:t>Királyi család megtiltotta, hogy Edward </a:t>
            </a:r>
            <a:br>
              <a:rPr lang="hu-HU" dirty="0" smtClean="0"/>
            </a:br>
            <a:r>
              <a:rPr lang="hu-HU" dirty="0" smtClean="0"/>
              <a:t>Wallist a királyi palotába vigye</a:t>
            </a:r>
          </a:p>
          <a:p>
            <a:r>
              <a:rPr lang="hu-HU" dirty="0" smtClean="0"/>
              <a:t>A párt megfigyelte a titkosszolgálat</a:t>
            </a:r>
          </a:p>
          <a:p>
            <a:r>
              <a:rPr lang="hu-HU" dirty="0" smtClean="0"/>
              <a:t>V. György halála          Edward lett a király, így már senki se állíthatta meg Wallissal való szerelmüket.</a:t>
            </a:r>
          </a:p>
          <a:p>
            <a:r>
              <a:rPr lang="hu-HU" dirty="0" smtClean="0"/>
              <a:t>Fényűző, botrányos élet királyként</a:t>
            </a:r>
          </a:p>
          <a:p>
            <a:r>
              <a:rPr lang="hu-HU" dirty="0" smtClean="0"/>
              <a:t>Wallis válása folyamatban, a koronázás kitűzve</a:t>
            </a:r>
          </a:p>
          <a:p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3020291" y="4128655"/>
            <a:ext cx="651163" cy="193963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077" y="692222"/>
            <a:ext cx="4800686" cy="319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085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27" y="-175202"/>
            <a:ext cx="10515600" cy="1325563"/>
          </a:xfrm>
        </p:spPr>
        <p:txBody>
          <a:bodyPr/>
          <a:lstStyle/>
          <a:p>
            <a:r>
              <a:rPr lang="hu-HU" dirty="0" smtClean="0"/>
              <a:t>Az angol </a:t>
            </a:r>
            <a:r>
              <a:rPr lang="hu-HU" dirty="0"/>
              <a:t>királyi ház botrányai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brit nép felháborodott, Wallis Franciaországba menekült</a:t>
            </a:r>
          </a:p>
          <a:p>
            <a:r>
              <a:rPr lang="hu-HU" dirty="0" smtClean="0"/>
              <a:t>Wallis arra kéri Edwardot, hogy szakítson vele, és tarsa meg a trónt</a:t>
            </a:r>
          </a:p>
          <a:p>
            <a:r>
              <a:rPr lang="hu-HU" dirty="0" smtClean="0"/>
              <a:t>Edward a szerelmet választja, lemond a koronáról</a:t>
            </a:r>
          </a:p>
          <a:p>
            <a:r>
              <a:rPr lang="hu-HU" dirty="0" smtClean="0"/>
              <a:t>VI. György kerül a trónra, de VI. György nem volt királynak nevelve</a:t>
            </a:r>
          </a:p>
          <a:p>
            <a:r>
              <a:rPr lang="hu-HU" dirty="0" smtClean="0"/>
              <a:t>Házasságából született a jelenlegi királynő, II. Erzsébet.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239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02911"/>
            <a:ext cx="10515600" cy="1325563"/>
          </a:xfrm>
        </p:spPr>
        <p:txBody>
          <a:bodyPr/>
          <a:lstStyle/>
          <a:p>
            <a:r>
              <a:rPr lang="hu-HU" dirty="0" smtClean="0"/>
              <a:t>Az angol </a:t>
            </a:r>
            <a:r>
              <a:rPr lang="hu-HU" dirty="0"/>
              <a:t>királyi ház botrányai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964" y="1122652"/>
            <a:ext cx="10515600" cy="57353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3200" u="sng" dirty="0" smtClean="0"/>
              <a:t>Margit hercegnő</a:t>
            </a:r>
          </a:p>
          <a:p>
            <a:r>
              <a:rPr lang="hu-HU" dirty="0" smtClean="0"/>
              <a:t>Margit II. Erzsébet húga volt</a:t>
            </a:r>
          </a:p>
          <a:p>
            <a:r>
              <a:rPr lang="hu-HU" dirty="0" smtClean="0"/>
              <a:t>Szerencsétlen élet</a:t>
            </a:r>
          </a:p>
          <a:p>
            <a:r>
              <a:rPr lang="hu-HU" dirty="0" smtClean="0"/>
              <a:t>Peter Townsenddel való kapcsolat</a:t>
            </a:r>
          </a:p>
          <a:p>
            <a:r>
              <a:rPr lang="hu-HU" dirty="0" smtClean="0"/>
              <a:t>A család nem támogatta </a:t>
            </a:r>
          </a:p>
          <a:p>
            <a:r>
              <a:rPr lang="hu-HU" dirty="0" smtClean="0"/>
              <a:t>A királynő Belgiumba küldte Townsendet, hogy fékezze a románcot</a:t>
            </a:r>
          </a:p>
          <a:p>
            <a:r>
              <a:rPr lang="hu-HU" dirty="0" smtClean="0"/>
              <a:t>Nem volt hatása, a románc ott folytatódott, ahol abbamaradt</a:t>
            </a:r>
          </a:p>
          <a:p>
            <a:r>
              <a:rPr lang="hu-HU" dirty="0" smtClean="0"/>
              <a:t>Margit és Townsend szakítanak,</a:t>
            </a:r>
          </a:p>
          <a:p>
            <a:r>
              <a:rPr lang="hu-HU" dirty="0" smtClean="0"/>
              <a:t>Margit nem mond le hercegnői kiváltságairól</a:t>
            </a:r>
          </a:p>
          <a:p>
            <a:r>
              <a:rPr lang="hu-HU" dirty="0" smtClean="0"/>
              <a:t>Züllő, botrányos élet a továbbiakban</a:t>
            </a:r>
          </a:p>
          <a:p>
            <a:endParaRPr lang="hu-HU" dirty="0" smtClean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06015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09" y="-258329"/>
            <a:ext cx="10515600" cy="1325563"/>
          </a:xfrm>
        </p:spPr>
        <p:txBody>
          <a:bodyPr/>
          <a:lstStyle/>
          <a:p>
            <a:r>
              <a:rPr lang="hu-HU" dirty="0" smtClean="0"/>
              <a:t>Az angol </a:t>
            </a:r>
            <a:r>
              <a:rPr lang="hu-HU" dirty="0"/>
              <a:t>királyi ház botrányai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491" y="1382280"/>
            <a:ext cx="10515600" cy="4351338"/>
          </a:xfrm>
        </p:spPr>
        <p:txBody>
          <a:bodyPr/>
          <a:lstStyle/>
          <a:p>
            <a:r>
              <a:rPr lang="hu-HU" dirty="0" smtClean="0"/>
              <a:t>Dohányzás, partik, alkohol</a:t>
            </a:r>
          </a:p>
          <a:p>
            <a:r>
              <a:rPr lang="hu-HU" dirty="0" smtClean="0"/>
              <a:t>Egészsége rohamosan romlott</a:t>
            </a:r>
          </a:p>
          <a:p>
            <a:r>
              <a:rPr lang="hu-HU" dirty="0" smtClean="0"/>
              <a:t>Towmsend látogatta őt</a:t>
            </a:r>
          </a:p>
          <a:p>
            <a:r>
              <a:rPr lang="hu-HU" dirty="0" smtClean="0"/>
              <a:t>Lelkileg is beteg volt</a:t>
            </a:r>
          </a:p>
          <a:p>
            <a:r>
              <a:rPr lang="hu-HU" dirty="0" smtClean="0"/>
              <a:t>Halál</a:t>
            </a:r>
          </a:p>
          <a:p>
            <a:pPr marL="0" indent="0">
              <a:buNone/>
            </a:pPr>
            <a:endParaRPr lang="hu-HU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3382" y="2085889"/>
            <a:ext cx="6393873" cy="335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284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09" y="-272184"/>
            <a:ext cx="10515600" cy="1325563"/>
          </a:xfrm>
        </p:spPr>
        <p:txBody>
          <a:bodyPr/>
          <a:lstStyle/>
          <a:p>
            <a:r>
              <a:rPr lang="hu-HU" dirty="0"/>
              <a:t>Az angol királyi ház botrányai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II. Erzsébet királynő</a:t>
            </a:r>
          </a:p>
          <a:p>
            <a:r>
              <a:rPr lang="hu-HU" dirty="0" smtClean="0"/>
              <a:t>Saját férjét választotta meg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7667" y="1265549"/>
            <a:ext cx="4511842" cy="4520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737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4475"/>
            <a:ext cx="10515600" cy="1325563"/>
          </a:xfrm>
        </p:spPr>
        <p:txBody>
          <a:bodyPr/>
          <a:lstStyle/>
          <a:p>
            <a:r>
              <a:rPr lang="hu-HU" dirty="0"/>
              <a:t>Az angol királyi ház botrányai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3200" u="sng" dirty="0" smtClean="0"/>
              <a:t>Diana</a:t>
            </a:r>
            <a:endParaRPr lang="hu-HU" sz="3200" u="sng" dirty="0"/>
          </a:p>
          <a:p>
            <a:r>
              <a:rPr lang="hu-HU" dirty="0" smtClean="0"/>
              <a:t>Fiatalkori  házasságkötés Károllyal</a:t>
            </a:r>
          </a:p>
          <a:p>
            <a:r>
              <a:rPr lang="hu-HU" dirty="0" smtClean="0"/>
              <a:t>Károly volt barátnője, Kamilla még mindig</a:t>
            </a:r>
            <a:br>
              <a:rPr lang="hu-HU" dirty="0" smtClean="0"/>
            </a:br>
            <a:r>
              <a:rPr lang="hu-HU" dirty="0" smtClean="0"/>
              <a:t>képben van</a:t>
            </a:r>
          </a:p>
          <a:p>
            <a:r>
              <a:rPr lang="hu-HU" dirty="0" smtClean="0"/>
              <a:t>Diana és Károly kapcsolata kezd kihűlni</a:t>
            </a:r>
          </a:p>
          <a:p>
            <a:r>
              <a:rPr lang="hu-HU" dirty="0" smtClean="0"/>
              <a:t>Az angol nép nem kedvelte Kamillát</a:t>
            </a:r>
          </a:p>
          <a:p>
            <a:r>
              <a:rPr lang="hu-HU" dirty="0" smtClean="0"/>
              <a:t>Válás bejelentése</a:t>
            </a:r>
          </a:p>
          <a:p>
            <a:endParaRPr lang="hu-HU" dirty="0" smtClean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3751" y="1825625"/>
            <a:ext cx="3527483" cy="2990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204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</TotalTime>
  <Words>343</Words>
  <Application>Microsoft Office PowerPoint</Application>
  <PresentationFormat>Widescreen</PresentationFormat>
  <Paragraphs>87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Királyi házak és botrányaik 1900-tól napjainkig</vt:lpstr>
      <vt:lpstr>Botrányok akkor és most</vt:lpstr>
      <vt:lpstr>Az angol királyi ház botrányai</vt:lpstr>
      <vt:lpstr>Az angol királyi ház botrányai</vt:lpstr>
      <vt:lpstr>Az angol királyi ház botrányai</vt:lpstr>
      <vt:lpstr>Az angol királyi ház botrányai</vt:lpstr>
      <vt:lpstr>Az angol királyi ház botrányai</vt:lpstr>
      <vt:lpstr>Az angol királyi ház botrányai</vt:lpstr>
      <vt:lpstr>Az angol királyi ház botrányai</vt:lpstr>
      <vt:lpstr>Az angol királyi ház botrányai</vt:lpstr>
      <vt:lpstr>Az angol királyi ház botrányai</vt:lpstr>
      <vt:lpstr>Forrásjegyzék</vt:lpstr>
      <vt:lpstr>Köszönöm a figyelmet!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Ronczyk</dc:creator>
  <cp:lastModifiedBy>Anna Ronczyk</cp:lastModifiedBy>
  <cp:revision>10</cp:revision>
  <dcterms:created xsi:type="dcterms:W3CDTF">2017-04-28T09:22:42Z</dcterms:created>
  <dcterms:modified xsi:type="dcterms:W3CDTF">2017-06-02T09:27:02Z</dcterms:modified>
</cp:coreProperties>
</file>