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6" r:id="rId11"/>
    <p:sldId id="267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4DF"/>
    <a:srgbClr val="E0D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hu/k&#233;p3" TargetMode="External"/><Relationship Id="rId3" Type="http://schemas.openxmlformats.org/officeDocument/2006/relationships/hyperlink" Target="https://www.google.hu/k&#233;p2" TargetMode="External"/><Relationship Id="rId7" Type="http://schemas.openxmlformats.org/officeDocument/2006/relationships/hyperlink" Target="http://tealevelek.blog.hu/page/2" TargetMode="External"/><Relationship Id="rId2" Type="http://schemas.openxmlformats.org/officeDocument/2006/relationships/hyperlink" Target="https://www.google.hu/k&#233;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a.hu/kulcsszavak/klasszikus-teakeverek" TargetMode="External"/><Relationship Id="rId5" Type="http://schemas.openxmlformats.org/officeDocument/2006/relationships/hyperlink" Target="http://hungarian.cri.cn/1861/2017/03/22/141s199776.htm" TargetMode="External"/><Relationship Id="rId4" Type="http://schemas.openxmlformats.org/officeDocument/2006/relationships/hyperlink" Target="https://elet-blog.hu/a-zold-tea-pozitiv-hatasa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6" name="Picture 1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8" name="Rectangle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3521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7379" r="-2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3525640" cy="23808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sz="4100"/>
              <a:t>Tea fogyasztási szokások változása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3521499" cy="1610643"/>
          </a:xfrm>
        </p:spPr>
        <p:txBody>
          <a:bodyPr>
            <a:normAutofit/>
          </a:bodyPr>
          <a:lstStyle/>
          <a:p>
            <a:endParaRPr lang="hu-HU" sz="1600"/>
          </a:p>
        </p:txBody>
      </p:sp>
    </p:spTree>
    <p:extLst>
      <p:ext uri="{BB962C8B-B14F-4D97-AF65-F5344CB8AC3E}">
        <p14:creationId xmlns:p14="http://schemas.microsoft.com/office/powerpoint/2010/main" val="4066270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9A170C-2D86-4BD0-BD6A-4F64C1A2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Magyarok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051324-0F5A-4B3A-A183-7A64291E3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Hazánkban bár nincs akkora történelme a teafogyasztásnak, mint Angliában</a:t>
            </a:r>
          </a:p>
          <a:p>
            <a:r>
              <a:rPr lang="hu-HU" dirty="0"/>
              <a:t>Magyarok körében is igen közkedvelt a tea, az emberek 44 %-a minden nap és 81%-a pedig hetente teázik</a:t>
            </a:r>
          </a:p>
          <a:p>
            <a:r>
              <a:rPr lang="hu-HU" dirty="0"/>
              <a:t>2006-ban látható volt egy hanyatlás a gyümölcsös teák fogyasztásában, míg a zöldteák fogyasztása tovább gyarapodott</a:t>
            </a:r>
          </a:p>
        </p:txBody>
      </p:sp>
    </p:spTree>
    <p:extLst>
      <p:ext uri="{BB962C8B-B14F-4D97-AF65-F5344CB8AC3E}">
        <p14:creationId xmlns:p14="http://schemas.microsoft.com/office/powerpoint/2010/main" val="2816224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87A693-A9AC-4AAD-9CB6-3054673B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865255"/>
          </a:xfrm>
        </p:spPr>
        <p:txBody>
          <a:bodyPr>
            <a:noAutofit/>
          </a:bodyPr>
          <a:lstStyle/>
          <a:p>
            <a:pPr algn="ctr"/>
            <a:r>
              <a:rPr lang="hu-HU" sz="6000" dirty="0"/>
              <a:t>Köszönöm a figyelmet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B2A00D-181A-4E80-BAEA-A06F6C8F8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733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1. Kép: </a:t>
            </a:r>
            <a:r>
              <a:rPr lang="hu-HU" dirty="0">
                <a:hlinkClick r:id="rId2"/>
              </a:rPr>
              <a:t>https://www.google.hu/kép</a:t>
            </a:r>
            <a:endParaRPr lang="hu-HU" dirty="0"/>
          </a:p>
          <a:p>
            <a:r>
              <a:rPr lang="hu-HU" dirty="0"/>
              <a:t>2. Kép: </a:t>
            </a:r>
            <a:r>
              <a:rPr lang="hu-HU" dirty="0">
                <a:hlinkClick r:id="rId3"/>
              </a:rPr>
              <a:t>https://www.google.hu/kép2</a:t>
            </a:r>
            <a:endParaRPr lang="hu-HU" dirty="0"/>
          </a:p>
          <a:p>
            <a:r>
              <a:rPr lang="hu-HU" dirty="0"/>
              <a:t>3. Kép: </a:t>
            </a:r>
            <a:r>
              <a:rPr lang="hu-HU" dirty="0">
                <a:hlinkClick r:id="rId4"/>
              </a:rPr>
              <a:t>https://elet-blog.hu/a-zold-tea-pozitiv-hatasai/</a:t>
            </a:r>
            <a:r>
              <a:rPr lang="hu-HU" dirty="0"/>
              <a:t> </a:t>
            </a:r>
          </a:p>
          <a:p>
            <a:r>
              <a:rPr lang="hu-HU" dirty="0"/>
              <a:t>4. Kép: </a:t>
            </a:r>
            <a:r>
              <a:rPr lang="hu-HU" dirty="0">
                <a:hlinkClick r:id="rId5"/>
              </a:rPr>
              <a:t>http://hungarian.cri.cn/1861/2017/03/22/141s199776.htm</a:t>
            </a:r>
            <a:r>
              <a:rPr lang="hu-HU" dirty="0"/>
              <a:t> </a:t>
            </a:r>
          </a:p>
          <a:p>
            <a:r>
              <a:rPr lang="hu-HU" dirty="0"/>
              <a:t>5. Kép: </a:t>
            </a:r>
            <a:r>
              <a:rPr lang="hu-HU" dirty="0">
                <a:hlinkClick r:id="rId6"/>
              </a:rPr>
              <a:t>http://tea.hu/kulcsszavak/klasszikus-teakeverek</a:t>
            </a:r>
            <a:r>
              <a:rPr lang="hu-HU" dirty="0"/>
              <a:t> </a:t>
            </a:r>
          </a:p>
          <a:p>
            <a:r>
              <a:rPr lang="hu-HU" dirty="0"/>
              <a:t>6. Kép: </a:t>
            </a:r>
            <a:r>
              <a:rPr lang="hu-HU" dirty="0">
                <a:hlinkClick r:id="rId7"/>
              </a:rPr>
              <a:t>http://tealevelek.blog.hu/page/2</a:t>
            </a:r>
            <a:r>
              <a:rPr lang="hu-HU" dirty="0"/>
              <a:t> </a:t>
            </a:r>
          </a:p>
          <a:p>
            <a:r>
              <a:rPr lang="hu-HU" dirty="0"/>
              <a:t>7. Kép: </a:t>
            </a:r>
            <a:r>
              <a:rPr lang="hu-HU" dirty="0">
                <a:hlinkClick r:id="rId8"/>
              </a:rPr>
              <a:t>https://www.google.hu/kép3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518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múlt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Eredetileg a jótékony hatásai miatt fogyasztották</a:t>
            </a:r>
          </a:p>
          <a:p>
            <a:r>
              <a:rPr lang="hu-HU" dirty="0"/>
              <a:t>Több legenda is kering kialakulásáról, de Európába 1560 környékén került be</a:t>
            </a:r>
          </a:p>
          <a:p>
            <a:r>
              <a:rPr lang="hu-HU" dirty="0"/>
              <a:t>A fogyasztási szokások hatalmasat változtak, a gyógyszertől egészen a mindennapi üdítőitalig jutott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0145" y="2903762"/>
            <a:ext cx="3395021" cy="361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0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Élettani hatásai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Antioxidánsok</a:t>
            </a:r>
          </a:p>
          <a:p>
            <a:r>
              <a:rPr lang="hu-HU" dirty="0"/>
              <a:t>Csontritkulás elkerülése</a:t>
            </a:r>
          </a:p>
          <a:p>
            <a:r>
              <a:rPr lang="hu-HU" dirty="0"/>
              <a:t>Vértágító  hatás</a:t>
            </a:r>
          </a:p>
          <a:p>
            <a:r>
              <a:rPr lang="hu-HU" dirty="0"/>
              <a:t>Antibakteriális hatás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380DC28-35E9-4FE7-950D-F9C6C2FC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53754"/>
            <a:ext cx="7620000" cy="427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E43E21-A208-44AD-85C4-36E717CB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Kínától  Angliáig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564596-0761-45E0-B0B9-801DD1F27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Kr. e. 2700-as években </a:t>
            </a:r>
            <a:r>
              <a:rPr lang="hu-HU" dirty="0" err="1"/>
              <a:t>Sen</a:t>
            </a:r>
            <a:r>
              <a:rPr lang="hu-HU" dirty="0"/>
              <a:t> </a:t>
            </a:r>
            <a:r>
              <a:rPr lang="hu-HU" dirty="0" err="1"/>
              <a:t>Nung</a:t>
            </a:r>
            <a:r>
              <a:rPr lang="hu-HU" dirty="0"/>
              <a:t> véletlenül felfedezte</a:t>
            </a:r>
          </a:p>
          <a:p>
            <a:r>
              <a:rPr lang="hu-HU" dirty="0"/>
              <a:t>Kínai teafogyasztás szokásainak a mongolok vetettek véget</a:t>
            </a:r>
          </a:p>
          <a:p>
            <a:r>
              <a:rPr lang="hu-HU" dirty="0"/>
              <a:t>1610-ben a Portugálok hozták először be a teát Európába</a:t>
            </a:r>
          </a:p>
          <a:p>
            <a:r>
              <a:rPr lang="hu-HU" dirty="0"/>
              <a:t>1770-es évekig a tea ára és a fogyasztása egyaránt növekedett, ennek </a:t>
            </a:r>
            <a:r>
              <a:rPr lang="hu-HU" dirty="0" err="1"/>
              <a:t>Williem</a:t>
            </a:r>
            <a:r>
              <a:rPr lang="hu-HU" dirty="0"/>
              <a:t> </a:t>
            </a:r>
            <a:r>
              <a:rPr lang="hu-HU" dirty="0" err="1"/>
              <a:t>Pitt</a:t>
            </a:r>
            <a:r>
              <a:rPr lang="hu-HU" dirty="0"/>
              <a:t> vetett véget </a:t>
            </a:r>
          </a:p>
          <a:p>
            <a:r>
              <a:rPr lang="hu-HU" dirty="0"/>
              <a:t>19. század végéig a tea elérte az alsóbb osztályokat is, és fejlődött a kereskedelem is</a:t>
            </a:r>
          </a:p>
          <a:p>
            <a:r>
              <a:rPr lang="hu-HU" dirty="0"/>
              <a:t>Máig a víz után a második, amit a legtöbben fogyasztanak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291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768F3F-7EC5-4E70-999E-3EC9E4D3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Kik azok akik miatt ihatsz teát? </a:t>
            </a:r>
            <a:br>
              <a:rPr lang="hu-HU" dirty="0"/>
            </a:br>
            <a:r>
              <a:rPr lang="hu-HU" dirty="0"/>
              <a:t>Avagy kik a legfontosabb termesztők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9E7239-C036-46AE-B4D0-982C7950F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India:  Innen származik a híres </a:t>
            </a:r>
            <a:r>
              <a:rPr lang="hu-HU" dirty="0" err="1"/>
              <a:t>assami</a:t>
            </a:r>
            <a:r>
              <a:rPr lang="hu-HU" dirty="0"/>
              <a:t> tea, a </a:t>
            </a:r>
            <a:r>
              <a:rPr lang="hu-HU" dirty="0" err="1"/>
              <a:t>darjeeling</a:t>
            </a:r>
            <a:r>
              <a:rPr lang="hu-HU" dirty="0"/>
              <a:t> és a </a:t>
            </a:r>
            <a:r>
              <a:rPr lang="hu-HU" dirty="0" err="1"/>
              <a:t>nilgiri</a:t>
            </a:r>
            <a:r>
              <a:rPr lang="hu-HU" dirty="0"/>
              <a:t> tea</a:t>
            </a:r>
          </a:p>
          <a:p>
            <a:r>
              <a:rPr lang="hu-HU" dirty="0"/>
              <a:t>Kína:  Egy igen híres tea származik innen, az </a:t>
            </a:r>
            <a:r>
              <a:rPr lang="hu-HU" dirty="0" err="1"/>
              <a:t>oolong</a:t>
            </a:r>
            <a:r>
              <a:rPr lang="hu-HU" dirty="0"/>
              <a:t> tea és természetesen a fekete tea</a:t>
            </a:r>
          </a:p>
          <a:p>
            <a:r>
              <a:rPr lang="hu-HU" dirty="0" err="1"/>
              <a:t>Srí</a:t>
            </a:r>
            <a:r>
              <a:rPr lang="hu-HU" dirty="0"/>
              <a:t> Lanka (Ceylon):   Itt eleinte kávét termesztettek de a britek </a:t>
            </a:r>
            <a:r>
              <a:rPr lang="hu-HU"/>
              <a:t>(nem elsőre</a:t>
            </a:r>
            <a:r>
              <a:rPr lang="hu-HU" dirty="0"/>
              <a:t>) 1970-ben áttértek teára</a:t>
            </a:r>
          </a:p>
          <a:p>
            <a:r>
              <a:rPr lang="hu-HU" dirty="0"/>
              <a:t>Indonézia:  Jáva és Szumátra szigetek a leghíresebb teatermesztők ezen a területen</a:t>
            </a:r>
          </a:p>
          <a:p>
            <a:r>
              <a:rPr lang="hu-HU" dirty="0"/>
              <a:t>Afrika:  Az innen származó teák nagyon hasonlítanak az </a:t>
            </a:r>
            <a:r>
              <a:rPr lang="hu-HU" dirty="0" err="1"/>
              <a:t>asszámi</a:t>
            </a:r>
            <a:r>
              <a:rPr lang="hu-HU" dirty="0"/>
              <a:t> teához</a:t>
            </a:r>
          </a:p>
          <a:p>
            <a:r>
              <a:rPr lang="hu-HU" dirty="0"/>
              <a:t>Dél-Amerika:  Brazília és Argentína</a:t>
            </a:r>
          </a:p>
        </p:txBody>
      </p:sp>
    </p:spTree>
    <p:extLst>
      <p:ext uri="{BB962C8B-B14F-4D97-AF65-F5344CB8AC3E}">
        <p14:creationId xmlns:p14="http://schemas.microsoft.com/office/powerpoint/2010/main" val="2684951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étel, beltéri látható&#10;&#10;A leírás teljesen megbízható">
            <a:extLst>
              <a:ext uri="{FF2B5EF4-FFF2-40B4-BE49-F238E27FC236}">
                <a16:creationId xmlns:a16="http://schemas.microsoft.com/office/drawing/2014/main" id="{07965405-769F-43C5-92E2-6DAE22479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191" y="3877671"/>
            <a:ext cx="5917810" cy="226096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3AEA1A6-93B5-4037-B720-D26F0B0E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Cserjétől  A  </a:t>
            </a:r>
            <a:r>
              <a:rPr lang="hu-HU" dirty="0" err="1"/>
              <a:t>CSészéig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2C41E3-9937-4982-8BE7-E31299B2E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u="sng" dirty="0"/>
              <a:t>Fehér tea</a:t>
            </a:r>
            <a:r>
              <a:rPr lang="hu-HU" dirty="0"/>
              <a:t>:  Szedés, fonnyasztás, utószárítás, osztályozás</a:t>
            </a:r>
          </a:p>
          <a:p>
            <a:r>
              <a:rPr lang="hu-HU" i="1" u="sng" dirty="0"/>
              <a:t>Fekete tea, </a:t>
            </a:r>
            <a:r>
              <a:rPr lang="hu-HU" i="1" u="sng" dirty="0" err="1"/>
              <a:t>Oolong</a:t>
            </a:r>
            <a:r>
              <a:rPr lang="hu-HU" i="1" u="sng" dirty="0"/>
              <a:t> tea</a:t>
            </a:r>
            <a:r>
              <a:rPr lang="hu-HU" dirty="0"/>
              <a:t>:  Szedés, fonnyasztás, sodrás, erjesztés, utószárítás, osztályozás</a:t>
            </a:r>
          </a:p>
          <a:p>
            <a:r>
              <a:rPr lang="hu-HU" i="1" u="sng" dirty="0" err="1"/>
              <a:t>Puer</a:t>
            </a:r>
            <a:r>
              <a:rPr lang="hu-HU" i="1" u="sng" dirty="0"/>
              <a:t> tea</a:t>
            </a:r>
            <a:r>
              <a:rPr lang="hu-HU" dirty="0"/>
              <a:t>:  Szedés, fonnyasztás, sodrás, dupla erjesztés, utószárítás</a:t>
            </a:r>
          </a:p>
          <a:p>
            <a:r>
              <a:rPr lang="hu-HU" i="1" u="sng" dirty="0"/>
              <a:t>Zöld tea</a:t>
            </a:r>
            <a:r>
              <a:rPr lang="hu-HU" dirty="0"/>
              <a:t>:  Szedés, hevítés, sodrás, utószárítás, osztályozás</a:t>
            </a:r>
          </a:p>
          <a:p>
            <a:r>
              <a:rPr lang="hu-HU" i="1" u="sng" dirty="0"/>
              <a:t>Sárga tea</a:t>
            </a:r>
            <a:r>
              <a:rPr lang="hu-HU" dirty="0"/>
              <a:t>:  Szedés, hevítés, sodrás, halmozás</a:t>
            </a:r>
            <a:endParaRPr lang="hu-HU" i="1" u="sng" dirty="0"/>
          </a:p>
        </p:txBody>
      </p:sp>
    </p:spTree>
    <p:extLst>
      <p:ext uri="{BB962C8B-B14F-4D97-AF65-F5344CB8AC3E}">
        <p14:creationId xmlns:p14="http://schemas.microsoft.com/office/powerpoint/2010/main" val="12681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B8F14C-44C9-4A3B-AB3D-514E756D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tea nem csak tea</a:t>
            </a:r>
            <a:br>
              <a:rPr lang="hu-HU" dirty="0"/>
            </a:br>
            <a:r>
              <a:rPr lang="hu-HU" dirty="0"/>
              <a:t>KLASSZIKUS KEVERÉKEK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08BE2C-D9D6-41E4-AE15-18F0721AC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Reggeli keverék</a:t>
            </a:r>
          </a:p>
          <a:p>
            <a:r>
              <a:rPr lang="hu-HU" dirty="0" err="1"/>
              <a:t>Genmaicsa</a:t>
            </a:r>
            <a:endParaRPr lang="hu-HU" dirty="0"/>
          </a:p>
          <a:p>
            <a:r>
              <a:rPr lang="hu-HU" dirty="0" err="1"/>
              <a:t>Earl</a:t>
            </a:r>
            <a:r>
              <a:rPr lang="hu-HU" dirty="0"/>
              <a:t> Grey</a:t>
            </a:r>
          </a:p>
          <a:p>
            <a:r>
              <a:rPr lang="hu-HU" dirty="0"/>
              <a:t>Szerzetesek teája</a:t>
            </a:r>
          </a:p>
          <a:p>
            <a:r>
              <a:rPr lang="hu-HU" dirty="0"/>
              <a:t>Orosz karaván</a:t>
            </a:r>
          </a:p>
          <a:p>
            <a:r>
              <a:rPr lang="hu-HU" dirty="0"/>
              <a:t>Rózsa </a:t>
            </a:r>
            <a:r>
              <a:rPr lang="hu-HU" dirty="0" err="1"/>
              <a:t>kungfu</a:t>
            </a:r>
            <a:endParaRPr lang="hu-HU" dirty="0"/>
          </a:p>
        </p:txBody>
      </p:sp>
      <p:pic>
        <p:nvPicPr>
          <p:cNvPr id="5" name="Kép 4" descr="A képen ital, gyümölcs látható&#10;&#10;A leírás teljesen megbízható">
            <a:extLst>
              <a:ext uri="{FF2B5EF4-FFF2-40B4-BE49-F238E27FC236}">
                <a16:creationId xmlns:a16="http://schemas.microsoft.com/office/drawing/2014/main" id="{F11581CA-63E6-4EB0-B427-C81910F3A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0208" y="2015732"/>
            <a:ext cx="5499651" cy="3666433"/>
          </a:xfrm>
          <a:prstGeom prst="rect">
            <a:avLst/>
          </a:prstGeom>
          <a:ln>
            <a:solidFill>
              <a:srgbClr val="E5E4DF"/>
            </a:solidFill>
          </a:ln>
        </p:spPr>
      </p:pic>
    </p:spTree>
    <p:extLst>
      <p:ext uri="{BB962C8B-B14F-4D97-AF65-F5344CB8AC3E}">
        <p14:creationId xmlns:p14="http://schemas.microsoft.com/office/powerpoint/2010/main" val="301206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F786B8-58EF-495E-B9EE-A93302BE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tea nem csak tea</a:t>
            </a:r>
            <a:br>
              <a:rPr lang="hu-HU" dirty="0"/>
            </a:br>
            <a:r>
              <a:rPr lang="hu-HU" dirty="0"/>
              <a:t>Modern keverékek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4A0F01-5698-4A32-919E-D6D2C5061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Narancsos fűszer</a:t>
            </a:r>
          </a:p>
          <a:p>
            <a:r>
              <a:rPr lang="hu-HU" dirty="0"/>
              <a:t>Csokoládés menta</a:t>
            </a:r>
          </a:p>
          <a:p>
            <a:r>
              <a:rPr lang="hu-HU" dirty="0"/>
              <a:t>Vidéki kert</a:t>
            </a:r>
          </a:p>
          <a:p>
            <a:r>
              <a:rPr lang="hu-HU" dirty="0"/>
              <a:t>Trópusi paradicsom</a:t>
            </a:r>
          </a:p>
          <a:p>
            <a:r>
              <a:rPr lang="hu-HU" dirty="0"/>
              <a:t>Fűszeres körte</a:t>
            </a:r>
          </a:p>
          <a:p>
            <a:r>
              <a:rPr lang="hu-HU" dirty="0"/>
              <a:t>Holdfényes gyümölcsös</a:t>
            </a:r>
          </a:p>
        </p:txBody>
      </p:sp>
      <p:pic>
        <p:nvPicPr>
          <p:cNvPr id="5" name="Kép 4" descr="A képen tányér, asztal, étel, csésze látható&#10;&#10;A leírás teljesen megbízható">
            <a:extLst>
              <a:ext uri="{FF2B5EF4-FFF2-40B4-BE49-F238E27FC236}">
                <a16:creationId xmlns:a16="http://schemas.microsoft.com/office/drawing/2014/main" id="{8B3DBE8D-32FA-4AC7-B4E4-E43FA217B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85" y="2135001"/>
            <a:ext cx="4894002" cy="27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angolok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Mindenki azt hinné,  hogy az angolok fogyasztják a legtöbb teát, pedig…</a:t>
            </a:r>
          </a:p>
          <a:p>
            <a:r>
              <a:rPr lang="hu-HU" dirty="0"/>
              <a:t>II. Károly és a jó házasság titka</a:t>
            </a:r>
          </a:p>
          <a:p>
            <a:r>
              <a:rPr lang="hu-HU" dirty="0" err="1"/>
              <a:t>Commutation</a:t>
            </a:r>
            <a:r>
              <a:rPr lang="hu-HU" dirty="0"/>
              <a:t> </a:t>
            </a:r>
            <a:r>
              <a:rPr lang="hu-HU" dirty="0" err="1"/>
              <a:t>Act</a:t>
            </a:r>
            <a:r>
              <a:rPr lang="hu-HU" dirty="0"/>
              <a:t>.</a:t>
            </a:r>
          </a:p>
          <a:p>
            <a:r>
              <a:rPr lang="hu-HU" dirty="0" err="1"/>
              <a:t>Navigation</a:t>
            </a:r>
            <a:r>
              <a:rPr lang="hu-HU" dirty="0"/>
              <a:t> </a:t>
            </a:r>
            <a:r>
              <a:rPr lang="hu-HU" dirty="0" err="1"/>
              <a:t>Acts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6723" y="2747217"/>
            <a:ext cx="53340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0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é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598</TotalTime>
  <Words>478</Words>
  <Application>Microsoft Office PowerPoint</Application>
  <PresentationFormat>Szélesvásznú</PresentationFormat>
  <Paragraphs>64</Paragraphs>
  <Slides>12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Galéria</vt:lpstr>
      <vt:lpstr>Tea fogyasztási szokások változása</vt:lpstr>
      <vt:lpstr>A múlt</vt:lpstr>
      <vt:lpstr>Élettani hatásai</vt:lpstr>
      <vt:lpstr>Kínától  Angliáig</vt:lpstr>
      <vt:lpstr>Kik azok akik miatt ihatsz teát?  Avagy kik a legfontosabb termesztők</vt:lpstr>
      <vt:lpstr>Cserjétől  A  CSészéig</vt:lpstr>
      <vt:lpstr>A tea nem csak tea KLASSZIKUS KEVERÉKEK</vt:lpstr>
      <vt:lpstr>A tea nem csak tea Modern keverékek</vt:lpstr>
      <vt:lpstr>angolok</vt:lpstr>
      <vt:lpstr>Magyarok</vt:lpstr>
      <vt:lpstr>Köszönöm a figyelmet</vt:lpstr>
      <vt:lpstr>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 fogyasztási szokások változása</dc:title>
  <dc:creator>Szabo Herta</dc:creator>
  <cp:lastModifiedBy>user</cp:lastModifiedBy>
  <cp:revision>23</cp:revision>
  <dcterms:created xsi:type="dcterms:W3CDTF">2017-04-28T06:11:11Z</dcterms:created>
  <dcterms:modified xsi:type="dcterms:W3CDTF">2017-06-06T20:54:00Z</dcterms:modified>
</cp:coreProperties>
</file>