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  <a:endParaRPr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CA183-4BC6-49DE-A44F-0B5F0B618C5A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C0EC7-B456-4EC1-B752-217E95DC5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0106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CA183-4BC6-49DE-A44F-0B5F0B618C5A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C0EC7-B456-4EC1-B752-217E95DC5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1345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CA183-4BC6-49DE-A44F-0B5F0B618C5A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C0EC7-B456-4EC1-B752-217E95DC5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1930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CA183-4BC6-49DE-A44F-0B5F0B618C5A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C0EC7-B456-4EC1-B752-217E95DC5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0621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CA183-4BC6-49DE-A44F-0B5F0B618C5A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C0EC7-B456-4EC1-B752-217E95DC5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86791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CA183-4BC6-49DE-A44F-0B5F0B618C5A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C0EC7-B456-4EC1-B752-217E95DC5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64966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CA183-4BC6-49DE-A44F-0B5F0B618C5A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C0EC7-B456-4EC1-B752-217E95DC5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20831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CA183-4BC6-49DE-A44F-0B5F0B618C5A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C0EC7-B456-4EC1-B752-217E95DC5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43332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CA183-4BC6-49DE-A44F-0B5F0B618C5A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C0EC7-B456-4EC1-B752-217E95DC5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62046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CA183-4BC6-49DE-A44F-0B5F0B618C5A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C0EC7-B456-4EC1-B752-217E95DC5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47028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CA183-4BC6-49DE-A44F-0B5F0B618C5A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C0EC7-B456-4EC1-B752-217E95DC5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84308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5CA183-4BC6-49DE-A44F-0B5F0B618C5A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C0EC7-B456-4EC1-B752-217E95DC5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001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9530499" y="5949312"/>
            <a:ext cx="2551522" cy="1655762"/>
          </a:xfrm>
        </p:spPr>
        <p:txBody>
          <a:bodyPr>
            <a:normAutofit/>
          </a:bodyPr>
          <a:lstStyle/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Varga Bettina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622301" y="245200"/>
            <a:ext cx="1049675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5400" b="1" cap="none" spc="0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Teafogyasztási szokások változása az Európai Unió tagállamaiban</a:t>
            </a:r>
            <a:endParaRPr lang="en-US" sz="5400" b="1" cap="none" spc="0" dirty="0">
              <a:ln w="0"/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312296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hu-HU"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Teafogyasztás egészségünk megőrzése érdekében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hu-HU"/>
              <a:t>A zöld tea rákellenes hatása</a:t>
            </a:r>
          </a:p>
          <a:p>
            <a:endParaRPr lang="en-US" dirty="0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2586" y="2276402"/>
            <a:ext cx="7954774" cy="4477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91356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zöld tea rákellenes hatása </a:t>
            </a:r>
            <a:endParaRPr lang="en-US" sz="32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Fontos hatóanyagokban gazdag</a:t>
            </a:r>
          </a:p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Kutatások, kísérletezések 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bizonyított tény a hatása</a:t>
            </a:r>
          </a:p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Eltérések a nyugat és a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távol-kelet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lakói között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70404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52766" y="176588"/>
            <a:ext cx="8459771" cy="1325563"/>
          </a:xfrm>
        </p:spPr>
        <p:txBody>
          <a:bodyPr>
            <a:normAutofit/>
          </a:bodyPr>
          <a:lstStyle/>
          <a:p>
            <a:r>
              <a:rPr lang="hu-H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Köszönöm a figyelmet !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60818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42900" y="365125"/>
            <a:ext cx="11557000" cy="1325563"/>
          </a:xfrm>
        </p:spPr>
        <p:txBody>
          <a:bodyPr>
            <a:normAutofit/>
          </a:bodyPr>
          <a:lstStyle/>
          <a:p>
            <a:r>
              <a:rPr lang="hu-H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 tea kultúrtörténete és Európába való integrálása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tea barátai és ellenzői Európában</a:t>
            </a:r>
          </a:p>
          <a:p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tea fogadtatása Magyarországon</a:t>
            </a:r>
          </a:p>
          <a:p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Teafogyasztási szokások a két világháború között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035158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9375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333499"/>
            <a:ext cx="10515600" cy="4843463"/>
          </a:xfrm>
          <a:noFill/>
        </p:spPr>
        <p:txBody>
          <a:bodyPr/>
          <a:lstStyle/>
          <a:p>
            <a:r>
              <a:rPr lang="hu-HU" dirty="0"/>
              <a:t> 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Kína déli tartományaiból származik a tea</a:t>
            </a:r>
          </a:p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Európába tengeri úton érkezett </a:t>
            </a:r>
          </a:p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Egyre gyorsabban áttértek a kávéról a tea</a:t>
            </a:r>
          </a:p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Anglia lett a világ legnagyobb teafogyasztója</a:t>
            </a:r>
          </a:p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teát igényes környezetben fogyasztották porceláncsészékben</a:t>
            </a:r>
          </a:p>
          <a:p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723789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800100"/>
            <a:ext cx="10515600" cy="762000"/>
          </a:xfrm>
        </p:spPr>
        <p:txBody>
          <a:bodyPr>
            <a:normAutofit/>
          </a:bodyPr>
          <a:lstStyle/>
          <a:p>
            <a:r>
              <a:rPr lang="hu-HU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tea barátai és ellenzői Európában</a:t>
            </a:r>
            <a:endParaRPr lang="en-US" sz="32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562100"/>
            <a:ext cx="10515600" cy="4614863"/>
          </a:xfrm>
        </p:spPr>
        <p:txBody>
          <a:bodyPr/>
          <a:lstStyle/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Jó hatással van a szellemi munkát végzőkre</a:t>
            </a:r>
          </a:p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Egészségügyi szempontból gyógyszerként is használható</a:t>
            </a:r>
          </a:p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Tápanyag forrás</a:t>
            </a:r>
          </a:p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Koffeintartalma álmosságot képes elűzni</a:t>
            </a:r>
          </a:p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Ugyanakkor, egyesek szerint „elő- és utóhatása” van, ami azt jelenti, hogy először egy jó érzést ad, majd azt el is veszi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423357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tea fogadtatása Magyarországon</a:t>
            </a:r>
            <a:endParaRPr lang="en-US" sz="32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485900"/>
            <a:ext cx="10515600" cy="4691063"/>
          </a:xfrm>
        </p:spPr>
        <p:txBody>
          <a:bodyPr/>
          <a:lstStyle/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Polgári életmódba jelentős változásokat hozott a tea (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hármas étkezési rend)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965729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Teafogyasztási szokások a két világháború között</a:t>
            </a:r>
            <a:endParaRPr lang="en-US" sz="32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384300"/>
            <a:ext cx="10515600" cy="4792663"/>
          </a:xfrm>
        </p:spPr>
        <p:txBody>
          <a:bodyPr/>
          <a:lstStyle/>
          <a:p>
            <a:r>
              <a:rPr lang="hu-HU" dirty="0"/>
              <a:t>Indiai tea keresettebbé vált a kínainál</a:t>
            </a:r>
          </a:p>
          <a:p>
            <a:r>
              <a:rPr lang="hu-HU" dirty="0"/>
              <a:t>Erősebb teák lettek kedveltebbek</a:t>
            </a:r>
          </a:p>
          <a:p>
            <a:r>
              <a:rPr lang="hu-HU" dirty="0"/>
              <a:t>Időjárás viszontagságok befolyásolják a szüretelést, illetve a kedvelt tea fajták termesztését</a:t>
            </a:r>
          </a:p>
          <a:p>
            <a:r>
              <a:rPr lang="hu-HU" dirty="0"/>
              <a:t>Törött tea megjelenése, „B” jelzés a kereskedelemben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09403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Legkedveltebb teafajták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Teafogyasztási szokások</a:t>
            </a:r>
          </a:p>
          <a:p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Teafajták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33015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4585"/>
          </a:xfrm>
        </p:spPr>
        <p:txBody>
          <a:bodyPr>
            <a:normAutofit/>
          </a:bodyPr>
          <a:lstStyle/>
          <a:p>
            <a:r>
              <a:rPr lang="hu-HU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Teafogyasztási szokások</a:t>
            </a:r>
            <a:endParaRPr lang="en-US" sz="32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587062"/>
            <a:ext cx="10515600" cy="4589901"/>
          </a:xfrm>
        </p:spPr>
        <p:txBody>
          <a:bodyPr/>
          <a:lstStyle/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Édesítő-, ízesítőszerek</a:t>
            </a:r>
          </a:p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Egyéb vele fogyasztott finomságok</a:t>
            </a:r>
          </a:p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Tea mennyisége</a:t>
            </a:r>
          </a:p>
          <a:p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68278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6134677" y="303591"/>
            <a:ext cx="5735590" cy="5896743"/>
          </a:xfrm>
          <a:prstGeom prst="rect">
            <a:avLst/>
          </a:prstGeom>
          <a:solidFill>
            <a:schemeClr val="tx1">
              <a:alpha val="15000"/>
            </a:schemeClr>
          </a:solidFill>
          <a:ln w="127000" cap="sq" cmpd="thinThick">
            <a:solidFill>
              <a:schemeClr val="tx1"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Kép 4" descr="A képen étel látható&#10;&#10;A leírás teljesen megbízható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9510" y="484632"/>
            <a:ext cx="2536979" cy="5733287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392598" y="640263"/>
            <a:ext cx="5221266" cy="1344975"/>
          </a:xfrm>
        </p:spPr>
        <p:txBody>
          <a:bodyPr>
            <a:normAutofit/>
          </a:bodyPr>
          <a:lstStyle/>
          <a:p>
            <a:pPr algn="ctr"/>
            <a:r>
              <a:rPr lang="hu-HU" sz="4000" u="sng">
                <a:latin typeface="Times New Roman" panose="02020603050405020304" pitchFamily="18" charset="0"/>
                <a:cs typeface="Times New Roman" panose="02020603050405020304" pitchFamily="18" charset="0"/>
              </a:rPr>
              <a:t>Teafajták</a:t>
            </a:r>
            <a:endParaRPr lang="en-US" sz="4000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391903" y="2121763"/>
            <a:ext cx="5235490" cy="3773010"/>
          </a:xfrm>
        </p:spPr>
        <p:txBody>
          <a:bodyPr>
            <a:normAutofit/>
          </a:bodyPr>
          <a:lstStyle/>
          <a:p>
            <a:r>
              <a:rPr lang="hu-HU" sz="2000"/>
              <a:t>Fehér tea</a:t>
            </a:r>
          </a:p>
          <a:p>
            <a:r>
              <a:rPr lang="hu-HU" sz="2000"/>
              <a:t>Zöld tea</a:t>
            </a:r>
          </a:p>
          <a:p>
            <a:r>
              <a:rPr lang="hu-HU" sz="2000"/>
              <a:t>Oolong tea</a:t>
            </a:r>
          </a:p>
          <a:p>
            <a:r>
              <a:rPr lang="hu-HU" sz="2000"/>
              <a:t>Fekete tea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200490137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232</Words>
  <Application>Microsoft Office PowerPoint</Application>
  <PresentationFormat>Szélesvásznú</PresentationFormat>
  <Paragraphs>45</Paragraphs>
  <Slides>12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Wingdings</vt:lpstr>
      <vt:lpstr>Office-téma</vt:lpstr>
      <vt:lpstr>PowerPoint-bemutató</vt:lpstr>
      <vt:lpstr>A tea kultúrtörténete és Európába való integrálása</vt:lpstr>
      <vt:lpstr>PowerPoint-bemutató</vt:lpstr>
      <vt:lpstr>A tea barátai és ellenzői Európában</vt:lpstr>
      <vt:lpstr>A tea fogadtatása Magyarországon</vt:lpstr>
      <vt:lpstr>Teafogyasztási szokások a két világháború között</vt:lpstr>
      <vt:lpstr>Legkedveltebb teafajták</vt:lpstr>
      <vt:lpstr>Teafogyasztási szokások</vt:lpstr>
      <vt:lpstr>Teafajták</vt:lpstr>
      <vt:lpstr>Teafogyasztás egészségünk megőrzése érdekében</vt:lpstr>
      <vt:lpstr>A zöld tea rákellenes hatása </vt:lpstr>
      <vt:lpstr>Köszönöm a figyelmet 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Varga Bettina</dc:creator>
  <cp:lastModifiedBy>Varga Bettina</cp:lastModifiedBy>
  <cp:revision>13</cp:revision>
  <dcterms:created xsi:type="dcterms:W3CDTF">2017-04-23T15:23:18Z</dcterms:created>
  <dcterms:modified xsi:type="dcterms:W3CDTF">2017-06-06T13:53:02Z</dcterms:modified>
</cp:coreProperties>
</file>